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8" r:id="rId11"/>
    <p:sldId id="266" r:id="rId12"/>
    <p:sldId id="272" r:id="rId13"/>
    <p:sldId id="271" r:id="rId14"/>
    <p:sldId id="270" r:id="rId15"/>
    <p:sldId id="269" r:id="rId16"/>
    <p:sldId id="273" r:id="rId17"/>
    <p:sldId id="274" r:id="rId18"/>
    <p:sldId id="275" r:id="rId19"/>
    <p:sldId id="276" r:id="rId20"/>
    <p:sldId id="277" r:id="rId21"/>
    <p:sldId id="279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70" y="-8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92355-F118-43C9-99EC-026BF6305843}" type="datetimeFigureOut">
              <a:rPr lang="ru-RU"/>
              <a:pPr>
                <a:defRPr/>
              </a:pPr>
              <a:t>01.09.2010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07D81-E5A4-45FA-AFD8-3ED8A7F9BB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whee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BA220-D4F4-4DD4-A651-E28B970C6A16}" type="datetimeFigureOut">
              <a:rPr lang="ru-RU"/>
              <a:pPr>
                <a:defRPr/>
              </a:pPr>
              <a:t>01.09.2010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10E8E-E5F4-4DE7-A252-359A88959F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whee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B9668-69B8-471E-96F1-C05A8BF62A4A}" type="datetimeFigureOut">
              <a:rPr lang="ru-RU"/>
              <a:pPr>
                <a:defRPr/>
              </a:pPr>
              <a:t>01.09.2010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D79E7-E6DF-46C9-B15F-F26138C13C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2F27F-1DFA-43F3-8149-F15F63961F91}" type="datetimeFigureOut">
              <a:rPr lang="ru-RU"/>
              <a:pPr>
                <a:defRPr/>
              </a:pPr>
              <a:t>01.09.2010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6C326-6314-4C26-B508-084728B16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whee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8EC63-BAFC-42FB-BDA7-E0BD9DA811A7}" type="datetimeFigureOut">
              <a:rPr lang="ru-RU"/>
              <a:pPr>
                <a:defRPr/>
              </a:pPr>
              <a:t>01.09.2010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6DFD7-784A-4C40-B6C7-0C140DFAD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whee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0D126-A0EE-4939-A073-54B12A317A37}" type="datetimeFigureOut">
              <a:rPr lang="ru-RU"/>
              <a:pPr>
                <a:defRPr/>
              </a:pPr>
              <a:t>01.09.2010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E2415-68C4-49C2-8D3E-C319C3EAE0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whee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03350-75D3-4C01-AB66-6979BBDAFC29}" type="datetimeFigureOut">
              <a:rPr lang="ru-RU"/>
              <a:pPr>
                <a:defRPr/>
              </a:pPr>
              <a:t>01.09.2010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FFAC-3CB9-4EBB-9342-44797BC32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whee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BF156-ABBA-477E-9C2A-6C81E814E09D}" type="datetimeFigureOut">
              <a:rPr lang="ru-RU"/>
              <a:pPr>
                <a:defRPr/>
              </a:pPr>
              <a:t>01.09.2010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3F2D3-0FE4-416C-9690-EA057C0ADA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whee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79A62-99FB-4B26-A942-819822D11E78}" type="datetimeFigureOut">
              <a:rPr lang="ru-RU"/>
              <a:pPr>
                <a:defRPr/>
              </a:pPr>
              <a:t>01.09.2010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B7273-C6ED-4C9F-87AD-2DB9100004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whee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D45B0-33FF-4DE6-9B48-4E9870803ACA}" type="datetimeFigureOut">
              <a:rPr lang="ru-RU"/>
              <a:pPr>
                <a:defRPr/>
              </a:pPr>
              <a:t>01.09.2010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0CF8B-76C6-411E-BD60-A00F42C980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whee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D7921-895A-4BB1-940C-693B63BDAD09}" type="datetimeFigureOut">
              <a:rPr lang="ru-RU"/>
              <a:pPr>
                <a:defRPr/>
              </a:pPr>
              <a:t>01.09.2010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2C0AE-F176-4570-AF78-B508B4CE6E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7000">
    <p:whee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F57812-0A64-4D15-A47B-762C5CAA875D}" type="datetimeFigureOut">
              <a:rPr lang="ru-RU"/>
              <a:pPr>
                <a:defRPr/>
              </a:pPr>
              <a:t>01.09.2010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FD5FEA8-7AF9-4D76-8E8A-751101671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7000">
    <p:wheel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1\Desktop\&#1048;&#1079;%20&#1082;&#1080;&#1085;&#1086;&#1092;&#1080;&#1083;&#1100;&#1084;&#1072;%20&#1062;&#1099;&#1075;&#1072;&#1085;%20-%20&#1062;&#1099;&#1075;&#1072;&#1085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rtal-nko.ru/files/Organization/27272/logo_b_3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hyperlink" Target="http://maskaikina.ucoz.ru/_ph/2/422220730.jpg" TargetMode="Externa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s006.radikal.ru/i214/1004/70/bbdb42d51174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vradist.narod.ru/gallery/8_may_2005/PIC_b_08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hyperlink" Target="http://ivradist.narod.ru/gallery/8_may_2005/PIC_b_04.JPG" TargetMode="Externa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223179">
            <a:off x="512589" y="1714488"/>
            <a:ext cx="7500990" cy="378565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cap="all" dirty="0">
                <a:ln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ambria" pitchFamily="18" charset="0"/>
              </a:rPr>
              <a:t>УСПЕХ   ГОДА</a:t>
            </a:r>
          </a:p>
        </p:txBody>
      </p:sp>
      <p:pic>
        <p:nvPicPr>
          <p:cNvPr id="2051" name="Picture 2" descr="C:\Documents and Settings\admin\Мои документы\Мои рисунки\символ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4071938"/>
            <a:ext cx="33845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F:\2\0_news_11939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Из кинофильма Цыган - Цыга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85750" y="6338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00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1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успех  года\Успех\фото33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50942" y="1363272"/>
            <a:ext cx="7135834" cy="53518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142875"/>
            <a:ext cx="6572250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1 место  в  межрегиональном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Конкурсе  по  государственной  символике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91844" y="5709368"/>
            <a:ext cx="6910866" cy="1077218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Галкин  Алексей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Большеклочковская</a:t>
            </a:r>
            <a:r>
              <a:rPr lang="ru-RU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СОШ</a:t>
            </a:r>
          </a:p>
        </p:txBody>
      </p:sp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Documents and Settings\Начальная\Рабочий стол\Новая папка\IMG_0001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00760" y="2000240"/>
            <a:ext cx="2947990" cy="44815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Documents and Settings\admin\Рабочий стол\успех  года\Успех\фото рождество\IMG_008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2143116"/>
            <a:ext cx="6202370" cy="42862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142875"/>
            <a:ext cx="6572250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1 место  в  областном  фестивале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детского    творчества  «рождественский  подарок»</a:t>
            </a:r>
          </a:p>
        </p:txBody>
      </p:sp>
      <p:sp>
        <p:nvSpPr>
          <p:cNvPr id="5" name="Прямоугольник 4"/>
          <p:cNvSpPr/>
          <p:nvPr/>
        </p:nvSpPr>
        <p:spPr>
          <a:xfrm rot="21300356">
            <a:off x="2856188" y="5410537"/>
            <a:ext cx="4535216" cy="1200329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Рожкова  Алёна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Новолеушинская</a:t>
            </a:r>
            <a:r>
              <a:rPr lang="ru-RU" sz="2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СОШ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ook Antiqu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845805">
            <a:off x="-160918" y="5445928"/>
            <a:ext cx="3172663" cy="830997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Юрченко  Юлия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ЦРТДЮ</a:t>
            </a:r>
          </a:p>
        </p:txBody>
      </p:sp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142875"/>
            <a:ext cx="6572250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Дипломанты  областного  этапа  Всероссийского  детского  форума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«Зелёная  планета – 2010»</a:t>
            </a:r>
          </a:p>
        </p:txBody>
      </p:sp>
      <p:pic>
        <p:nvPicPr>
          <p:cNvPr id="13316" name="Picture 2" descr="Картинка 7 из 69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0" y="2214563"/>
            <a:ext cx="4071938" cy="274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6" descr="http://maskaikina.ucoz.ru/_ph/2/422220730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67496">
            <a:off x="5500688" y="2549525"/>
            <a:ext cx="27717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78149" y="5074050"/>
            <a:ext cx="6336991" cy="156966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Климашин</a:t>
            </a:r>
            <a:r>
              <a:rPr lang="ru-RU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Иван,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Аминов  Денис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Неоволеушинская</a:t>
            </a:r>
            <a:r>
              <a:rPr lang="ru-RU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СОШ</a:t>
            </a:r>
          </a:p>
        </p:txBody>
      </p:sp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PA080246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14" y="2143116"/>
            <a:ext cx="6858047" cy="47148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143125" y="142875"/>
            <a:ext cx="6858000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3 место  в  областном  конкурсе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детской  и  подростковой  моды  «Золотая  нить»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в  категории  «Дебют»</a:t>
            </a:r>
          </a:p>
        </p:txBody>
      </p:sp>
      <p:sp>
        <p:nvSpPr>
          <p:cNvPr id="8" name="Прямоугольник 7"/>
          <p:cNvSpPr/>
          <p:nvPr/>
        </p:nvSpPr>
        <p:spPr>
          <a:xfrm rot="996747">
            <a:off x="106453" y="5399331"/>
            <a:ext cx="4012638" cy="830997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orthographicFront"/>
            <a:lightRig rig="brightRoom" dir="t"/>
          </a:scene3d>
          <a:sp3d>
            <a:bevelT w="101600" prst="riblet"/>
          </a:sp3d>
        </p:spPr>
        <p:txBody>
          <a:bodyPr wrap="none">
            <a:spAutoFit/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Коллектив  «Грация»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ЦРТДЮ</a:t>
            </a:r>
          </a:p>
        </p:txBody>
      </p:sp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142875"/>
            <a:ext cx="6572250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2 место  в  областном  конкурсе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детского    рисунка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«и  помнит  мир  спасённый»</a:t>
            </a:r>
          </a:p>
        </p:txBody>
      </p:sp>
      <p:pic>
        <p:nvPicPr>
          <p:cNvPr id="7170" name="Picture 2" descr="Картинка 40 из 6446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928802"/>
            <a:ext cx="6500858" cy="48786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 rot="20315773">
            <a:off x="4544547" y="4871550"/>
            <a:ext cx="4535216" cy="1200329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Татаринова  Елизавета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Новолеушинская</a:t>
            </a:r>
            <a:r>
              <a:rPr lang="ru-RU" sz="2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СОШ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ook Antiqu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113539">
            <a:off x="43638" y="4967169"/>
            <a:ext cx="4535216" cy="1200329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Гараба</a:t>
            </a:r>
            <a:r>
              <a:rPr lang="ru-RU" sz="2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</a:t>
            </a:r>
            <a:r>
              <a:rPr lang="ru-RU" sz="24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Даниела</a:t>
            </a:r>
            <a:endParaRPr lang="ru-RU" sz="2400" b="1" cap="all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ook Antiqu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Новогоряновская</a:t>
            </a:r>
            <a:r>
              <a:rPr lang="ru-RU" sz="2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СОШ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Documents and Settings\admin\Рабочий стол\успех  года\Ахмедов Нерль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1571612"/>
            <a:ext cx="4572032" cy="51435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142875"/>
            <a:ext cx="6572250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Победа  в  областном  этапе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Олимпиады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«Государственное  и  муниципальное  управление»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1406" y="5536844"/>
            <a:ext cx="8996374" cy="89255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Ахмедов  </a:t>
            </a:r>
            <a:r>
              <a:rPr lang="ru-RU" sz="32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Гарун</a:t>
            </a:r>
            <a:r>
              <a:rPr lang="ru-RU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- </a:t>
            </a:r>
            <a:r>
              <a:rPr lang="ru-RU" sz="32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Нерльская</a:t>
            </a:r>
            <a:r>
              <a:rPr lang="ru-RU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СОШ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Студент  Северо-Западной  академии  г. Санкт-Петербург</a:t>
            </a:r>
          </a:p>
        </p:txBody>
      </p:sp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071688" y="565150"/>
            <a:ext cx="7072312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 областной  смотр-конкурс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Школьных  музеев</a:t>
            </a:r>
          </a:p>
        </p:txBody>
      </p:sp>
      <p:pic>
        <p:nvPicPr>
          <p:cNvPr id="17412" name="Picture 2" descr="G:\фото\музеи\IMG_0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2571750"/>
            <a:ext cx="4286250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3" descr="G:\фото\музеи\музей --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1063" y="2571750"/>
            <a:ext cx="4286250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3638" y="5572140"/>
            <a:ext cx="4535216" cy="1200329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1  место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Новогоряновская</a:t>
            </a:r>
            <a:r>
              <a:rPr lang="ru-RU" sz="2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СОШ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ook Antiqu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2066" y="5514819"/>
            <a:ext cx="3786182" cy="1200329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2  место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Нерльская</a:t>
            </a:r>
            <a:r>
              <a:rPr lang="ru-RU" sz="24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СОШ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cap="all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142875"/>
            <a:ext cx="6572250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2 место  в  областном  учебно-тренировочном  сборе  по  спортивному  ориентированию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71604" y="5643578"/>
            <a:ext cx="6189515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Новолеушинская</a:t>
            </a:r>
            <a:r>
              <a:rPr lang="ru-RU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 СОШ</a:t>
            </a:r>
          </a:p>
        </p:txBody>
      </p:sp>
      <p:pic>
        <p:nvPicPr>
          <p:cNvPr id="18437" name="Picture 4" descr="Картинка 12 из 13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2414588"/>
            <a:ext cx="4071937" cy="305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Картинка 14 из 137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5" y="2428875"/>
            <a:ext cx="4092575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D:\Фотографии\Фото много\фото4\спорт1\IMG_01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1928813"/>
            <a:ext cx="62865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142875"/>
            <a:ext cx="6572250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1 место  в  зональном  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buFontTx/>
              <a:buAutoNum type="arabicPlain" startAt="3"/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Место  в  областном  туре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По  мини - футболу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71604" y="5643578"/>
            <a:ext cx="7116052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Большеклочковская</a:t>
            </a:r>
            <a:r>
              <a:rPr lang="ru-RU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  СОШ</a:t>
            </a:r>
          </a:p>
        </p:txBody>
      </p:sp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Фотографии\фитнес, ветераны\ф. 013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1714500" y="1692275"/>
            <a:ext cx="6410325" cy="480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142875"/>
            <a:ext cx="6572250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3 место  в  зональном  </a:t>
            </a: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Фитнес-фестивале</a:t>
            </a:r>
            <a:endParaRPr lang="ru-RU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  <a:p>
            <a:pPr marL="514350" indent="-5143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«Движение – жизнь!»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382111" y="5643578"/>
            <a:ext cx="4475905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Нерльская</a:t>
            </a:r>
            <a:r>
              <a:rPr lang="ru-RU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   СОШ</a:t>
            </a:r>
          </a:p>
        </p:txBody>
      </p:sp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8992" y="214290"/>
            <a:ext cx="5415650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Высшая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квалификационная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категория</a:t>
            </a:r>
          </a:p>
        </p:txBody>
      </p:sp>
      <p:pic>
        <p:nvPicPr>
          <p:cNvPr id="3" name="Picture 5" descr="F:\2\0_news_11939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 descr="C:\Documents and Settings\admin\Рабочий стол\успех  года\SV30000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3000372"/>
            <a:ext cx="3143272" cy="29724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GP0052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00430" y="2643182"/>
            <a:ext cx="2643206" cy="29011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Documents and Settings\admin\Рабочий стол\успех  года\DSC0011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57950" y="2714620"/>
            <a:ext cx="2411015" cy="3214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42844" y="6000768"/>
            <a:ext cx="343876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Груздова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Любовь  Вадимовна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839713" y="6000768"/>
            <a:ext cx="3161443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Новикова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Елена  Викторовна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5572140"/>
            <a:ext cx="3139000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Мамзина</a:t>
            </a: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Любовь  Ивановна</a:t>
            </a:r>
          </a:p>
        </p:txBody>
      </p:sp>
      <p:sp>
        <p:nvSpPr>
          <p:cNvPr id="3082" name="TextBox 9"/>
          <p:cNvSpPr txBox="1">
            <a:spLocks noChangeArrowheads="1"/>
          </p:cNvSpPr>
          <p:nvPr/>
        </p:nvSpPr>
        <p:spPr bwMode="auto">
          <a:xfrm>
            <a:off x="1500188" y="2000250"/>
            <a:ext cx="6915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0033CC"/>
                </a:solidFill>
                <a:latin typeface="Book Antiqua" pitchFamily="18" charset="0"/>
              </a:rPr>
              <a:t>муниципальная </a:t>
            </a:r>
          </a:p>
          <a:p>
            <a:pPr algn="ctr"/>
            <a:r>
              <a:rPr lang="ru-RU" sz="3600" b="1">
                <a:solidFill>
                  <a:srgbClr val="0033CC"/>
                </a:solidFill>
                <a:latin typeface="Book Antiqua" pitchFamily="18" charset="0"/>
              </a:rPr>
              <a:t> Новогоряновская  СОШ</a:t>
            </a:r>
          </a:p>
        </p:txBody>
      </p:sp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D:\Фотографии\Фото много\фото4\Новое Горяново\новогоряново урок Лопаткина\IMG_00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8" y="2214563"/>
            <a:ext cx="4643437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" descr="D:\Фотографии\Фото много\фото4\Спорт\IMG_0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8" y="2955925"/>
            <a:ext cx="4725987" cy="35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142875"/>
            <a:ext cx="6572250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3 место  в  зональных соревнованиях  по  волейболу, баскетболу, настольному  теннису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5643578"/>
            <a:ext cx="6372258" cy="1015663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Сборная  команда  девушек    из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Нерльской</a:t>
            </a: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,  </a:t>
            </a:r>
            <a:r>
              <a:rPr lang="ru-RU" sz="20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Новогоряновской</a:t>
            </a: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</a:t>
            </a:r>
            <a:r>
              <a:rPr lang="ru-RU" sz="20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Новолеушинской</a:t>
            </a: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, Морозовской  СОШ</a:t>
            </a:r>
          </a:p>
        </p:txBody>
      </p:sp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rot="20223179">
            <a:off x="512589" y="1714488"/>
            <a:ext cx="7500990" cy="378565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cap="all" dirty="0">
                <a:ln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Cambria" pitchFamily="18" charset="0"/>
              </a:rPr>
              <a:t>УСПЕХ   ГОДА</a:t>
            </a:r>
          </a:p>
        </p:txBody>
      </p:sp>
      <p:pic>
        <p:nvPicPr>
          <p:cNvPr id="22531" name="Picture 2" descr="C:\Documents and Settings\admin\Мои документы\Мои рисунки\символ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4071938"/>
            <a:ext cx="33845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F:\2\0_news_11939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488459" y="214290"/>
            <a:ext cx="6369821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Региональный  конкурс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на  лучшую  авторскую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разработку  УММ</a:t>
            </a:r>
          </a:p>
        </p:txBody>
      </p:sp>
      <p:pic>
        <p:nvPicPr>
          <p:cNvPr id="4" name="Picture 3" descr="F:\НЮ день учителя\100_87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2285992"/>
            <a:ext cx="2500330" cy="35004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D:\Фотографии\год учителя\Горяново  Фото учителя\учителя\Бойчук Л.В.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57950" y="2143116"/>
            <a:ext cx="2499767" cy="36242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Documents and Settings\admin\Рабочий стол\успех  года\Успех\Копия 100_677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9059" y="2000240"/>
            <a:ext cx="1928826" cy="3643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57224" y="5572140"/>
            <a:ext cx="1645002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Сорова</a:t>
            </a: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</a:t>
            </a:r>
            <a:r>
              <a:rPr lang="ru-RU" sz="20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наталья</a:t>
            </a: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Юрьевна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5556609"/>
            <a:ext cx="2109873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Замилева</a:t>
            </a: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Татьяна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Викторовна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715140" y="5500702"/>
            <a:ext cx="1973617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Бойчук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Лариса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Валерьевна</a:t>
            </a:r>
          </a:p>
        </p:txBody>
      </p:sp>
      <p:sp>
        <p:nvSpPr>
          <p:cNvPr id="4106" name="TextBox 9"/>
          <p:cNvSpPr txBox="1">
            <a:spLocks noChangeArrowheads="1"/>
          </p:cNvSpPr>
          <p:nvPr/>
        </p:nvSpPr>
        <p:spPr bwMode="auto">
          <a:xfrm>
            <a:off x="6429375" y="6357938"/>
            <a:ext cx="2714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33CC"/>
                </a:solidFill>
                <a:latin typeface="Calibri" pitchFamily="34" charset="0"/>
              </a:rPr>
              <a:t>Новогоряновская  СОШ</a:t>
            </a:r>
          </a:p>
        </p:txBody>
      </p:sp>
      <p:sp>
        <p:nvSpPr>
          <p:cNvPr id="4107" name="TextBox 10"/>
          <p:cNvSpPr txBox="1">
            <a:spLocks noChangeArrowheads="1"/>
          </p:cNvSpPr>
          <p:nvPr/>
        </p:nvSpPr>
        <p:spPr bwMode="auto">
          <a:xfrm>
            <a:off x="1857375" y="6429375"/>
            <a:ext cx="2714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solidFill>
                  <a:srgbClr val="0033CC"/>
                </a:solidFill>
                <a:latin typeface="Calibri" pitchFamily="34" charset="0"/>
              </a:rPr>
              <a:t>Крапивновская  ООШ</a:t>
            </a:r>
          </a:p>
        </p:txBody>
      </p:sp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488459" y="214290"/>
            <a:ext cx="6265048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Участие  в  очном  этапе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Областного  конкурса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«Педагог  года – 2010»</a:t>
            </a:r>
          </a:p>
        </p:txBody>
      </p:sp>
      <p:pic>
        <p:nvPicPr>
          <p:cNvPr id="5124" name="Picture 2" descr="C:\Documents and Settings\admin\Рабочий стол\успех  года\DSC030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2143125"/>
            <a:ext cx="746760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08572" y="5429264"/>
            <a:ext cx="7792518" cy="95410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Байбородин</a:t>
            </a:r>
            <a:r>
              <a:rPr lang="ru-RU" sz="28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Евгений  Григорьевич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Новолеушинская</a:t>
            </a:r>
            <a:r>
              <a:rPr lang="ru-RU" sz="2800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СОШ</a:t>
            </a:r>
          </a:p>
        </p:txBody>
      </p:sp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845584" y="214290"/>
            <a:ext cx="5798382" cy="193899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Победитель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районного конкурса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«Педагог  года – 2010»</a:t>
            </a:r>
          </a:p>
        </p:txBody>
      </p:sp>
      <p:pic>
        <p:nvPicPr>
          <p:cNvPr id="6148" name="Рисунок 3" descr="F:\Фото педагог 2010\DSC030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25" y="2071688"/>
            <a:ext cx="514350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347335" y="5857892"/>
            <a:ext cx="6582251" cy="95410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Гончарова  Ирина  Ивановна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Морозовская  СОШ</a:t>
            </a:r>
          </a:p>
        </p:txBody>
      </p:sp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142875"/>
            <a:ext cx="6572250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Победители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регионального  этапа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Всероссийской  олимпиады  школьников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9477" y="5500702"/>
            <a:ext cx="2630848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Толилова</a:t>
            </a:r>
            <a:r>
              <a:rPr lang="ru-RU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Мария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Нерльская</a:t>
            </a:r>
            <a:r>
              <a:rPr lang="ru-RU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СОШ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Победитель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по  биологии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5214950"/>
            <a:ext cx="2427267" cy="147732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Толилова</a:t>
            </a:r>
            <a:endParaRPr lang="ru-RU" b="1" cap="all" dirty="0">
              <a:ln/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ook Antiqu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Анастасия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Нерльская</a:t>
            </a:r>
            <a:r>
              <a:rPr lang="ru-RU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СОШ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Призёр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по  биологии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03397" y="5286388"/>
            <a:ext cx="3140603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Гусева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Светлана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Новолеушинская</a:t>
            </a:r>
            <a:r>
              <a:rPr lang="ru-RU" sz="16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СОШ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Призёр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По  литературе</a:t>
            </a:r>
          </a:p>
        </p:txBody>
      </p:sp>
      <p:pic>
        <p:nvPicPr>
          <p:cNvPr id="1026" name="Picture 2" descr="F:\фото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39" y="1803431"/>
            <a:ext cx="4929193" cy="36972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admin\Рабочий стол\P104014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36" y="1875793"/>
            <a:ext cx="2571768" cy="35259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\Рабочий стол\успех  года\Успех\100_67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969963"/>
            <a:ext cx="7500938" cy="579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142875"/>
            <a:ext cx="657225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Медалисты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43240" y="4429132"/>
            <a:ext cx="2869695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 err="1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Будалова</a:t>
            </a:r>
            <a:r>
              <a:rPr lang="ru-RU" b="1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Анастасия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Морозовская  СОШ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Золотая  медаль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5429264"/>
            <a:ext cx="3507692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Гусева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Светлана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 err="1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Новолеушинская</a:t>
            </a:r>
            <a:r>
              <a:rPr lang="ru-RU" b="1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СОШ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Золотая  медаль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5577504"/>
            <a:ext cx="352372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Замилева</a:t>
            </a:r>
            <a:r>
              <a:rPr lang="ru-RU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Ксения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 err="1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Новогоряновская</a:t>
            </a:r>
            <a:r>
              <a:rPr lang="ru-RU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СОШ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/>
                <a:solidFill>
                  <a:schemeClr val="bg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Серебряная медаль</a:t>
            </a:r>
          </a:p>
        </p:txBody>
      </p:sp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110" y="246804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142875"/>
            <a:ext cx="657225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Хромова</a:t>
            </a: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  Екатерина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Морозовская  СОШ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964353"/>
            <a:ext cx="6000792" cy="489364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-1  место  в  областном  конкурсе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сочинений  «Большое  чтение»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-  1 место  в конкурсе  по  правам  ребёнка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«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Я-несовершеннолетний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: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что  я  могу  и  что я должен»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- 2 место в  областном  конкурсе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«Лидер  ученического  самоуправления»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3  место в  Третьем  Всероссийском  конкурсе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«Лидер  ученического  самоуправления»</a:t>
            </a:r>
          </a:p>
        </p:txBody>
      </p:sp>
      <p:pic>
        <p:nvPicPr>
          <p:cNvPr id="2050" name="Picture 2" descr="C:\Documents and Settings\admin\Рабочий стол\100_677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74400" y="1142984"/>
            <a:ext cx="1555185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\Рабочий стол\успех  года\IMG_02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2138363"/>
            <a:ext cx="7858125" cy="443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5" descr="F:\2\0_news_11939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672" y="406428"/>
            <a:ext cx="1681998" cy="16819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86000" y="142875"/>
            <a:ext cx="6572250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1 место  в  областном  фестивале  детского  и  молодёжного  творчества  «Будем  жить!»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91844" y="5709368"/>
            <a:ext cx="6737742" cy="1077218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Агитбригада «Переменка»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</a:t>
            </a:r>
            <a:r>
              <a:rPr lang="ru-RU" sz="32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Крапивновская</a:t>
            </a:r>
            <a:r>
              <a:rPr lang="ru-RU" sz="32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 Antiqua" pitchFamily="18" charset="0"/>
              </a:rPr>
              <a:t>  ООШ</a:t>
            </a:r>
          </a:p>
        </p:txBody>
      </p:sp>
    </p:spTree>
  </p:cSld>
  <p:clrMapOvr>
    <a:masterClrMapping/>
  </p:clrMapOvr>
  <p:transition spd="slow" advClick="0" advTm="7000"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402</Words>
  <Application>Microsoft Office PowerPoint</Application>
  <PresentationFormat>Экран (4:3)</PresentationFormat>
  <Paragraphs>135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Book Antiqua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МУ Информационно методический кабинет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Михаил</dc:creator>
  <cp:lastModifiedBy>ЛяминаИН</cp:lastModifiedBy>
  <cp:revision>37</cp:revision>
  <dcterms:created xsi:type="dcterms:W3CDTF">2010-08-25T11:35:13Z</dcterms:created>
  <dcterms:modified xsi:type="dcterms:W3CDTF">2010-09-01T09:00:52Z</dcterms:modified>
</cp:coreProperties>
</file>